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2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rakhar mishra" userId="ab3cf3b44afba71c" providerId="LiveId" clId="{EAC21E24-F490-4FD4-B2E2-97E7CBB3575F}"/>
    <pc:docChg chg="undo custSel addSld modSld">
      <pc:chgData name="prakhar mishra" userId="ab3cf3b44afba71c" providerId="LiveId" clId="{EAC21E24-F490-4FD4-B2E2-97E7CBB3575F}" dt="2024-05-15T07:26:19.618" v="213" actId="20577"/>
      <pc:docMkLst>
        <pc:docMk/>
      </pc:docMkLst>
      <pc:sldChg chg="modSp mod modAnim">
        <pc:chgData name="prakhar mishra" userId="ab3cf3b44afba71c" providerId="LiveId" clId="{EAC21E24-F490-4FD4-B2E2-97E7CBB3575F}" dt="2024-05-15T07:26:19.618" v="213" actId="20577"/>
        <pc:sldMkLst>
          <pc:docMk/>
          <pc:sldMk cId="1017619669" sldId="256"/>
        </pc:sldMkLst>
        <pc:spChg chg="mod">
          <ac:chgData name="prakhar mishra" userId="ab3cf3b44afba71c" providerId="LiveId" clId="{EAC21E24-F490-4FD4-B2E2-97E7CBB3575F}" dt="2024-05-15T07:24:00.057" v="206" actId="1076"/>
          <ac:spMkLst>
            <pc:docMk/>
            <pc:sldMk cId="1017619669" sldId="256"/>
            <ac:spMk id="2" creationId="{8AF05C3D-8E07-5147-6EF8-3001F0A3569F}"/>
          </ac:spMkLst>
        </pc:spChg>
        <pc:spChg chg="mod">
          <ac:chgData name="prakhar mishra" userId="ab3cf3b44afba71c" providerId="LiveId" clId="{EAC21E24-F490-4FD4-B2E2-97E7CBB3575F}" dt="2024-05-15T07:26:19.618" v="213" actId="20577"/>
          <ac:spMkLst>
            <pc:docMk/>
            <pc:sldMk cId="1017619669" sldId="256"/>
            <ac:spMk id="3" creationId="{93D5C57A-5615-6370-9306-26E8F823B9FF}"/>
          </ac:spMkLst>
        </pc:spChg>
      </pc:sldChg>
      <pc:sldChg chg="modAnim">
        <pc:chgData name="prakhar mishra" userId="ab3cf3b44afba71c" providerId="LiveId" clId="{EAC21E24-F490-4FD4-B2E2-97E7CBB3575F}" dt="2024-05-15T06:47:52.854" v="168"/>
        <pc:sldMkLst>
          <pc:docMk/>
          <pc:sldMk cId="1337116007" sldId="257"/>
        </pc:sldMkLst>
      </pc:sldChg>
      <pc:sldChg chg="modSp mod modAnim">
        <pc:chgData name="prakhar mishra" userId="ab3cf3b44afba71c" providerId="LiveId" clId="{EAC21E24-F490-4FD4-B2E2-97E7CBB3575F}" dt="2024-05-15T06:47:43.391" v="165"/>
        <pc:sldMkLst>
          <pc:docMk/>
          <pc:sldMk cId="1613817191" sldId="258"/>
        </pc:sldMkLst>
        <pc:spChg chg="mod">
          <ac:chgData name="prakhar mishra" userId="ab3cf3b44afba71c" providerId="LiveId" clId="{EAC21E24-F490-4FD4-B2E2-97E7CBB3575F}" dt="2024-05-15T06:47:36.956" v="164" actId="207"/>
          <ac:spMkLst>
            <pc:docMk/>
            <pc:sldMk cId="1613817191" sldId="258"/>
            <ac:spMk id="3" creationId="{CF34C7A8-C275-40FC-6B52-64CB8DC55327}"/>
          </ac:spMkLst>
        </pc:spChg>
      </pc:sldChg>
      <pc:sldChg chg="modAnim">
        <pc:chgData name="prakhar mishra" userId="ab3cf3b44afba71c" providerId="LiveId" clId="{EAC21E24-F490-4FD4-B2E2-97E7CBB3575F}" dt="2024-05-15T06:46:45.039" v="155"/>
        <pc:sldMkLst>
          <pc:docMk/>
          <pc:sldMk cId="4049043506" sldId="259"/>
        </pc:sldMkLst>
      </pc:sldChg>
      <pc:sldChg chg="modAnim">
        <pc:chgData name="prakhar mishra" userId="ab3cf3b44afba71c" providerId="LiveId" clId="{EAC21E24-F490-4FD4-B2E2-97E7CBB3575F}" dt="2024-05-15T06:46:35.015" v="153"/>
        <pc:sldMkLst>
          <pc:docMk/>
          <pc:sldMk cId="509315278" sldId="260"/>
        </pc:sldMkLst>
      </pc:sldChg>
      <pc:sldChg chg="modSp mod modAnim">
        <pc:chgData name="prakhar mishra" userId="ab3cf3b44afba71c" providerId="LiveId" clId="{EAC21E24-F490-4FD4-B2E2-97E7CBB3575F}" dt="2024-05-15T06:46:30.891" v="151"/>
        <pc:sldMkLst>
          <pc:docMk/>
          <pc:sldMk cId="3742120530" sldId="261"/>
        </pc:sldMkLst>
        <pc:spChg chg="mod">
          <ac:chgData name="prakhar mishra" userId="ab3cf3b44afba71c" providerId="LiveId" clId="{EAC21E24-F490-4FD4-B2E2-97E7CBB3575F}" dt="2024-05-15T06:46:10.553" v="147" actId="14100"/>
          <ac:spMkLst>
            <pc:docMk/>
            <pc:sldMk cId="3742120530" sldId="261"/>
            <ac:spMk id="2" creationId="{1D4ECBBE-D3AA-8765-E9B7-2B55882C59E5}"/>
          </ac:spMkLst>
        </pc:spChg>
        <pc:picChg chg="mod">
          <ac:chgData name="prakhar mishra" userId="ab3cf3b44afba71c" providerId="LiveId" clId="{EAC21E24-F490-4FD4-B2E2-97E7CBB3575F}" dt="2024-05-15T06:46:20.818" v="149" actId="14100"/>
          <ac:picMkLst>
            <pc:docMk/>
            <pc:sldMk cId="3742120530" sldId="261"/>
            <ac:picMk id="5" creationId="{2E68BDDF-C579-A8C9-3F60-D20BBAEAD74E}"/>
          </ac:picMkLst>
        </pc:picChg>
      </pc:sldChg>
      <pc:sldChg chg="modAnim">
        <pc:chgData name="prakhar mishra" userId="ab3cf3b44afba71c" providerId="LiveId" clId="{EAC21E24-F490-4FD4-B2E2-97E7CBB3575F}" dt="2024-05-15T06:46:03.129" v="146"/>
        <pc:sldMkLst>
          <pc:docMk/>
          <pc:sldMk cId="2206439900" sldId="262"/>
        </pc:sldMkLst>
      </pc:sldChg>
      <pc:sldChg chg="modSp mod modTransition modAnim">
        <pc:chgData name="prakhar mishra" userId="ab3cf3b44afba71c" providerId="LiveId" clId="{EAC21E24-F490-4FD4-B2E2-97E7CBB3575F}" dt="2024-05-15T06:45:58.530" v="144"/>
        <pc:sldMkLst>
          <pc:docMk/>
          <pc:sldMk cId="1898779784" sldId="263"/>
        </pc:sldMkLst>
        <pc:spChg chg="mod">
          <ac:chgData name="prakhar mishra" userId="ab3cf3b44afba71c" providerId="LiveId" clId="{EAC21E24-F490-4FD4-B2E2-97E7CBB3575F}" dt="2024-05-15T06:40:45.636" v="85" actId="115"/>
          <ac:spMkLst>
            <pc:docMk/>
            <pc:sldMk cId="1898779784" sldId="263"/>
            <ac:spMk id="2" creationId="{07047786-5744-80F8-2DD3-F0236245B093}"/>
          </ac:spMkLst>
        </pc:spChg>
        <pc:picChg chg="mod">
          <ac:chgData name="prakhar mishra" userId="ab3cf3b44afba71c" providerId="LiveId" clId="{EAC21E24-F490-4FD4-B2E2-97E7CBB3575F}" dt="2024-05-15T06:31:11.711" v="18" actId="14100"/>
          <ac:picMkLst>
            <pc:docMk/>
            <pc:sldMk cId="1898779784" sldId="263"/>
            <ac:picMk id="9" creationId="{FC166C84-96A5-F69C-7773-1695D8263A98}"/>
          </ac:picMkLst>
        </pc:picChg>
      </pc:sldChg>
      <pc:sldChg chg="addSp delSp modSp new mod">
        <pc:chgData name="prakhar mishra" userId="ab3cf3b44afba71c" providerId="LiveId" clId="{EAC21E24-F490-4FD4-B2E2-97E7CBB3575F}" dt="2024-05-15T06:49:07.440" v="176" actId="20577"/>
        <pc:sldMkLst>
          <pc:docMk/>
          <pc:sldMk cId="778405187" sldId="264"/>
        </pc:sldMkLst>
        <pc:spChg chg="mod">
          <ac:chgData name="prakhar mishra" userId="ab3cf3b44afba71c" providerId="LiveId" clId="{EAC21E24-F490-4FD4-B2E2-97E7CBB3575F}" dt="2024-05-15T06:49:07.440" v="176" actId="20577"/>
          <ac:spMkLst>
            <pc:docMk/>
            <pc:sldMk cId="778405187" sldId="264"/>
            <ac:spMk id="2" creationId="{D2C4DEDC-145C-7F12-9AB5-EC1ABCA2664E}"/>
          </ac:spMkLst>
        </pc:spChg>
        <pc:spChg chg="del mod">
          <ac:chgData name="prakhar mishra" userId="ab3cf3b44afba71c" providerId="LiveId" clId="{EAC21E24-F490-4FD4-B2E2-97E7CBB3575F}" dt="2024-05-15T06:41:28.770" v="99" actId="931"/>
          <ac:spMkLst>
            <pc:docMk/>
            <pc:sldMk cId="778405187" sldId="264"/>
            <ac:spMk id="3" creationId="{E77D8EC2-C976-3BC6-B7E5-960F153E00AB}"/>
          </ac:spMkLst>
        </pc:spChg>
        <pc:picChg chg="add mod">
          <ac:chgData name="prakhar mishra" userId="ab3cf3b44afba71c" providerId="LiveId" clId="{EAC21E24-F490-4FD4-B2E2-97E7CBB3575F}" dt="2024-05-15T06:48:47.823" v="174" actId="14100"/>
          <ac:picMkLst>
            <pc:docMk/>
            <pc:sldMk cId="778405187" sldId="264"/>
            <ac:picMk id="5" creationId="{37799024-AF9B-D7DD-5237-8A3F9AC1F5EE}"/>
          </ac:picMkLst>
        </pc:picChg>
      </pc:sldChg>
      <pc:sldChg chg="addSp delSp modSp new mod modTransition modAnim">
        <pc:chgData name="prakhar mishra" userId="ab3cf3b44afba71c" providerId="LiveId" clId="{EAC21E24-F490-4FD4-B2E2-97E7CBB3575F}" dt="2024-05-15T06:51:53.665" v="188" actId="14100"/>
        <pc:sldMkLst>
          <pc:docMk/>
          <pc:sldMk cId="117617613" sldId="265"/>
        </pc:sldMkLst>
        <pc:spChg chg="mod">
          <ac:chgData name="prakhar mishra" userId="ab3cf3b44afba71c" providerId="LiveId" clId="{EAC21E24-F490-4FD4-B2E2-97E7CBB3575F}" dt="2024-05-15T06:49:58.069" v="183" actId="14100"/>
          <ac:spMkLst>
            <pc:docMk/>
            <pc:sldMk cId="117617613" sldId="265"/>
            <ac:spMk id="2" creationId="{D84D2647-6ECB-0F2E-29EB-A45EABC78809}"/>
          </ac:spMkLst>
        </pc:spChg>
        <pc:spChg chg="del">
          <ac:chgData name="prakhar mishra" userId="ab3cf3b44afba71c" providerId="LiveId" clId="{EAC21E24-F490-4FD4-B2E2-97E7CBB3575F}" dt="2024-05-15T06:51:37.871" v="184" actId="931"/>
          <ac:spMkLst>
            <pc:docMk/>
            <pc:sldMk cId="117617613" sldId="265"/>
            <ac:spMk id="3" creationId="{51645FEE-5305-2CA2-0424-855A4EA3337A}"/>
          </ac:spMkLst>
        </pc:spChg>
        <pc:picChg chg="add mod">
          <ac:chgData name="prakhar mishra" userId="ab3cf3b44afba71c" providerId="LiveId" clId="{EAC21E24-F490-4FD4-B2E2-97E7CBB3575F}" dt="2024-05-15T06:51:53.665" v="188" actId="14100"/>
          <ac:picMkLst>
            <pc:docMk/>
            <pc:sldMk cId="117617613" sldId="265"/>
            <ac:picMk id="5" creationId="{D9CDC822-323A-3B37-416B-B431BCE6A904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4T07:57:08.788"/>
    </inkml:context>
    <inkml:brush xml:id="br0">
      <inkml:brushProperty name="width" value="0.05" units="cm"/>
      <inkml:brushProperty name="height" value="0.05" units="cm"/>
      <inkml:brushProperty name="color" value="#AE198D"/>
      <inkml:brushProperty name="inkEffects" value="galaxy"/>
      <inkml:brushProperty name="anchorX" value="-11103.83887"/>
      <inkml:brushProperty name="anchorY" value="-9141.09375"/>
      <inkml:brushProperty name="scaleFactor" value="0.5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4T07:58:19.78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5-14T07:58:25.170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3156 1054 24575,'-7'-1'0,"-1"-1"0,1 1 0,0-1 0,0-1 0,0 1 0,0-1 0,0 0 0,0-1 0,-9-6 0,-7-3 0,-591-361 0,456 271 0,75 55 0,-155-64 0,104 52 0,-544-224 0,661 277 0,0 2 0,0 0 0,0 2 0,-1-1 0,0 2 0,-24 0 0,15 3 0,1 1 0,-1 1 0,-38 11 0,25-6 0,1 3 0,1 1 0,0 1 0,0 3 0,-70 40 0,77-36 0,-8 4 0,-43 35 0,68-46 0,0 0 0,0 0 0,1 1 0,1 1 0,1 0 0,0 1 0,1 0 0,0 1 0,2 0 0,0 0 0,-8 24 0,-13 35 0,-50 89 0,13-27 0,51-97 0,2 0 0,1 2 0,-9 77 0,6-39 0,9-33 0,2 0 0,2-1 0,4 54 0,0-17 0,1-35 0,2 1 0,16 69 0,-7-47 0,-5-37 0,1 0 0,2-1 0,27 56 0,8 22 0,-34-74 0,78 208 0,-65-173 0,4 9 0,178 367 0,-200-434 0,0 0 0,2-1 0,0 0 0,0-1 0,1 0 0,22 20 0,-4-8 0,62 39 0,-23-26 0,127 51 0,-156-72 0,227 72 0,-188-70 0,1-4 0,88 5 0,-24-3 0,-72-6 0,193 22 0,-198-28 0,0-2 0,67-8 0,-77-3 0,0-2 0,63-21 0,-88 19 0,0 0 0,-1-2 0,-1-1 0,50-35 0,-49 31 0,-12 7 0,0-1 0,-1-1 0,-1 0 0,29-33 0,44-74 0,-52 68 0,-26 38 0,2 2 0,0-1 0,0 1 0,2 1 0,-1 1 0,1 0 0,1 0 0,19-8 0,-26 13 0,17-8 0,34-14 0,-50 24 0,-5 2 0,0-1 0,-1 0 0,1 0 0,-1 0 0,0 0 0,1 0 0,-1-1 0,-1 0 0,1 0 0,-1 0 0,1 0 0,-1-1 0,0 1 0,-1-1 0,1 0 0,-1 0 0,0 0 0,0 0 0,0 0 0,-1 0 0,1-9 0,1-9 0,-1 0 0,-1 0 0,-5-43 0,1 9 0,3 4 0,0 14 0,0 0 0,-3 1 0,-1-1 0,-13-51 0,-3 4 0,-15-44 0,6 24 0,22 82 0,-8-68 0,12 62 0,-11-40 0,6 34 0,2 0 0,-3-63 0,6 56 0,-8-18 0,0-5 0,11 39 0,-2 0 0,-1 0 0,-1 0 0,-1 0 0,-15-45 0,15 55-78,1 0 1,1-1-1,0 1 0,1-1 0,1 0 0,3-32 1,-2 28-744,0 1-6005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E22CB4-648E-4120-BA4D-9C220D85392D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2AF72C-C19F-46BD-8659-9A3C7AEC76F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988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2AF72C-C19F-46BD-8659-9A3C7AEC76FF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745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6047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506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778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2559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29635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44026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14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3252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78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7834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4773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7173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2979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2818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981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7943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0671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86CE5C68-700D-437A-8B47-98EBD7DB86DE}" type="datetimeFigureOut">
              <a:rPr lang="en-IN" smtClean="0"/>
              <a:t>15-05-2024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E712B-4BA4-4AFE-96C6-D167848AB7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01052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.xml"/><Relationship Id="rId5" Type="http://schemas.openxmlformats.org/officeDocument/2006/relationships/image" Target="../media/image8.png"/><Relationship Id="rId4" Type="http://schemas.openxmlformats.org/officeDocument/2006/relationships/customXml" Target="../ink/ink1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05C3D-8E07-5147-6EF8-3001F0A356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88" y="1000432"/>
            <a:ext cx="9055510" cy="1777181"/>
          </a:xfrm>
        </p:spPr>
        <p:txBody>
          <a:bodyPr>
            <a:noAutofit/>
          </a:bodyPr>
          <a:lstStyle/>
          <a:p>
            <a:pPr algn="ctr"/>
            <a:r>
              <a:rPr lang="en-IN" sz="5400" b="1" i="1" u="sng" spc="600" dirty="0"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Light SemiCondensed" panose="020B0502040204020203" pitchFamily="34" charset="0"/>
              </a:rPr>
              <a:t>HOTEL AGGREGATION ANALYSIS WITH POWER BI.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5C57A-5615-6370-9306-26E8F823B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6606" y="4080387"/>
            <a:ext cx="9144000" cy="2576052"/>
          </a:xfrm>
        </p:spPr>
        <p:txBody>
          <a:bodyPr>
            <a:normAutofit/>
          </a:bodyPr>
          <a:lstStyle/>
          <a:p>
            <a:pPr algn="ctr"/>
            <a:r>
              <a:rPr lang="en-IN" sz="3200" b="1" i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PRESENTED BY – PRAKHAR MISHRA</a:t>
            </a:r>
          </a:p>
          <a:p>
            <a:pPr algn="ctr"/>
            <a:r>
              <a:rPr lang="en-IN" sz="3200" b="1" i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PROFILE – DATA ANALYST Intern</a:t>
            </a:r>
          </a:p>
          <a:p>
            <a:pPr algn="ctr"/>
            <a:r>
              <a:rPr lang="en-IN" sz="3200" b="1" i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BATCH – MP-DA-07</a:t>
            </a:r>
          </a:p>
          <a:p>
            <a:pPr algn="ctr"/>
            <a:r>
              <a:rPr lang="en-IN" sz="3200" b="1" i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PRESENTED TO - @MENTORNEss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17619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D2647-6ECB-0F2E-29EB-A45EABC78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68826"/>
            <a:ext cx="12388645" cy="7049729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9CDC822-323A-3B37-416B-B431BCE6A9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320" y="69363"/>
            <a:ext cx="12278320" cy="7049729"/>
          </a:xfrm>
        </p:spPr>
      </p:pic>
    </p:spTree>
    <p:extLst>
      <p:ext uri="{BB962C8B-B14F-4D97-AF65-F5344CB8AC3E}">
        <p14:creationId xmlns:p14="http://schemas.microsoft.com/office/powerpoint/2010/main" val="11761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741BF-F00F-D79C-7C58-1E6EFBD42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7652" y="0"/>
            <a:ext cx="10992465" cy="1494504"/>
          </a:xfrm>
        </p:spPr>
        <p:txBody>
          <a:bodyPr/>
          <a:lstStyle/>
          <a:p>
            <a:pPr algn="ctr"/>
            <a:r>
              <a:rPr lang="en-IN" sz="9600" b="1" i="1" u="sng" spc="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INTRODUCTION</a:t>
            </a:r>
            <a:br>
              <a:rPr lang="en-IN" sz="9600" b="1" i="1" u="sng" spc="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br>
              <a:rPr lang="en-IN" sz="9600" b="1" i="1" u="sng" spc="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br>
              <a:rPr lang="en-IN" sz="9600" b="1" i="1" u="sng" spc="6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</a:br>
            <a:endParaRPr lang="en-IN" sz="9600" b="1" i="1" u="sng" spc="600" dirty="0">
              <a:solidFill>
                <a:schemeClr val="accent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4A82AA-6246-71BC-805C-35AB651D0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686" y="1799304"/>
            <a:ext cx="8610959" cy="4709652"/>
          </a:xfrm>
        </p:spPr>
        <p:txBody>
          <a:bodyPr>
            <a:normAutofit fontScale="92500" lnSpcReduction="1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800" b="1" i="1" spc="3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tka Subheading" pitchFamily="2" charset="0"/>
              </a:rPr>
              <a:t>A Hotel Aggregator Is Essentially A Hotel Consolidator. These Platforms Bring Together Hotel Listings From Multiple Sources Into One Comprehensive Database.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i="1" spc="3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tka Subheading" pitchFamily="2" charset="0"/>
              </a:rPr>
              <a:t>They Act As Middlemen Between Travelers And Hotels, Providing A Convenient And Efficient Way To Search, Compare, And Book Accommodations.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i="1" spc="300" dirty="0">
                <a:solidFill>
                  <a:schemeClr val="accent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itka Subheading" pitchFamily="2" charset="0"/>
              </a:rPr>
              <a:t>Hotel Aggregators Can Be Responsible For A Part Of Hotel Room Inventory, Selling It Under A Different Brand Or Taking Over The Entire Hotel’s Inventory……..</a:t>
            </a:r>
          </a:p>
          <a:p>
            <a:endParaRPr lang="en-IN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F50DD1-1AFA-7637-80BC-FE5C8B204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768" y="1704823"/>
            <a:ext cx="2420148" cy="199210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337116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0DE6D-1BB9-BDCB-4D85-938F35AB4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1"/>
            <a:ext cx="9404723" cy="934064"/>
          </a:xfrm>
        </p:spPr>
        <p:txBody>
          <a:bodyPr/>
          <a:lstStyle/>
          <a:p>
            <a:pPr algn="ctr"/>
            <a:r>
              <a:rPr lang="en-IN" sz="6600" dirty="0">
                <a:solidFill>
                  <a:schemeClr val="accent1"/>
                </a:solidFill>
                <a:latin typeface="Algerian" panose="04020705040A02060702" pitchFamily="82" charset="0"/>
              </a:rPr>
              <a:t>Dataset 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4C7A8-C275-40FC-6B52-64CB8DC55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012723"/>
            <a:ext cx="8946541" cy="5673211"/>
          </a:xfrm>
        </p:spPr>
        <p:txBody>
          <a:bodyPr>
            <a:noAutofit/>
          </a:bodyPr>
          <a:lstStyle/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1. id: Unique identifier for each listing.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2.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listing_url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URL of the listing on the hotel aggregator platform.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3.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scrape_id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Identifier for the data scraping event.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4.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last_scraped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Date of the last data scrape.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5. source: Source of the listing information.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6. name: Name of the listing.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7. description: Description of the listing.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8.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neighborhood_overview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Overview of the neighborhood where the listing is located.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9.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picture_url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URL of the listing's picture.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10. </a:t>
            </a:r>
            <a:r>
              <a:rPr lang="en-US" b="1" i="1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host_id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: Unique identifier for the host.</a:t>
            </a:r>
          </a:p>
          <a:p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11. ... (and many more columns capturing details about hosts, location, property type, room details,amenities, pricing, availability, reviews, and other relevant information)</a:t>
            </a:r>
            <a:endParaRPr lang="en-IN" b="1" i="1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erlin Sans FB Demi" panose="020E08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81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0009E-5B31-5B6A-294B-263E72082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1"/>
            <a:ext cx="9404723" cy="904568"/>
          </a:xfrm>
        </p:spPr>
        <p:txBody>
          <a:bodyPr/>
          <a:lstStyle/>
          <a:p>
            <a:pPr algn="ctr"/>
            <a:r>
              <a:rPr lang="en-IN" sz="5400" b="1" i="1" u="sng" spc="6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PROJECT 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A9476-56A4-C105-1E92-7DDBDBA21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012723"/>
            <a:ext cx="8946541" cy="5845277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1. Geographical Insights: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Visualize the distribution of listings on a map to identify popular neighborhoods.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Explore the geographical concentration of listings and host locations.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2. Pricing and Availability Analysis: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Analyze pricing trends based on property types, room types, and accommodation capacity.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Investigate the availability of listings over time and identify peak periods.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3. Host Performance: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Evaluate host characteristics, including </a:t>
            </a:r>
            <a:r>
              <a:rPr lang="en-US" dirty="0" err="1">
                <a:solidFill>
                  <a:srgbClr val="FFFF00"/>
                </a:solidFill>
                <a:latin typeface="Algerian" panose="04020705040A02060702" pitchFamily="82" charset="0"/>
              </a:rPr>
              <a:t>superhost</a:t>
            </a:r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status, response times, and verification methods.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Explore correlations between host attributes and listing performance.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4. Review Scores and Guest Satisfaction:</a:t>
            </a:r>
          </a:p>
          <a:p>
            <a:pPr marL="0" indent="0">
              <a:buNone/>
            </a:pPr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      - Examine review scores and their impact on overall listing performance.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 - Identify areas for improvement based on specific review categories.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5. Property Type and Room Analysis: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</a:t>
            </a:r>
            <a:r>
              <a:rPr lang="en-US" dirty="0" err="1">
                <a:solidFill>
                  <a:srgbClr val="FFFF00"/>
                </a:solidFill>
                <a:latin typeface="Algerian" panose="04020705040A02060702" pitchFamily="82" charset="0"/>
              </a:rPr>
              <a:t>Analyse</a:t>
            </a:r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 the distribution of property types and room types.</a:t>
            </a:r>
          </a:p>
          <a:p>
            <a:r>
              <a:rPr lang="en-US" dirty="0">
                <a:solidFill>
                  <a:srgbClr val="FFFF00"/>
                </a:solidFill>
                <a:latin typeface="Algerian" panose="04020705040A02060702" pitchFamily="82" charset="0"/>
              </a:rPr>
              <a:t>- Explore trends in the popularity of specific accommodation setups.</a:t>
            </a:r>
            <a:endParaRPr lang="en-IN" dirty="0">
              <a:solidFill>
                <a:srgbClr val="FFFF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04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3662CE-CD56-926B-D8F5-E905F0C0B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2" y="134967"/>
            <a:ext cx="6985612" cy="1887263"/>
          </a:xfrm>
        </p:spPr>
        <p:txBody>
          <a:bodyPr/>
          <a:lstStyle/>
          <a:p>
            <a:pPr algn="r"/>
            <a:r>
              <a:rPr lang="en-IN" sz="6000" b="1" i="1" spc="300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1. IMPORT DATA FROM </a:t>
            </a:r>
            <a:r>
              <a:rPr lang="en-IN" sz="6000" b="1" i="1" spc="300" dirty="0" err="1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EXCEl</a:t>
            </a:r>
            <a:r>
              <a:rPr lang="en-IN" sz="6000" b="1" i="1" spc="300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..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58BBF31-89CE-D5F8-9084-46417B62FA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45" y="2022230"/>
            <a:ext cx="10717824" cy="4474307"/>
          </a:xfrm>
        </p:spPr>
      </p:pic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C32CC77A-59AC-406A-E5A0-7CD4336ADF3F}"/>
                  </a:ext>
                </a:extLst>
              </p14:cNvPr>
              <p14:cNvContentPartPr/>
              <p14:nvPr/>
            </p14:nvContentPartPr>
            <p14:xfrm>
              <a:off x="4202446" y="4378362"/>
              <a:ext cx="360" cy="36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C32CC77A-59AC-406A-E5A0-7CD4336ADF3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93806" y="4369362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98E6C7DA-1565-1246-B3EA-43421F77B014}"/>
                  </a:ext>
                </a:extLst>
              </p14:cNvPr>
              <p14:cNvContentPartPr/>
              <p14:nvPr/>
            </p14:nvContentPartPr>
            <p14:xfrm>
              <a:off x="3525646" y="3868242"/>
              <a:ext cx="360" cy="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98E6C7DA-1565-1246-B3EA-43421F77B01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19526" y="3862122"/>
                <a:ext cx="12600" cy="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A2A2412C-79E4-1916-C846-DF7481F98F02}"/>
                  </a:ext>
                </a:extLst>
              </p14:cNvPr>
              <p14:cNvContentPartPr/>
              <p14:nvPr/>
            </p14:nvContentPartPr>
            <p14:xfrm>
              <a:off x="2521606" y="3665202"/>
              <a:ext cx="1226520" cy="1269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A2A2412C-79E4-1916-C846-DF7481F98F0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515486" y="3659082"/>
                <a:ext cx="1238760" cy="1281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931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ECBBE-D3AA-8765-E9B7-2B55882C5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0"/>
            <a:ext cx="9404723" cy="1853248"/>
          </a:xfrm>
        </p:spPr>
        <p:txBody>
          <a:bodyPr/>
          <a:lstStyle/>
          <a:p>
            <a:pPr algn="ctr"/>
            <a:r>
              <a:rPr lang="en-IN" sz="4000" b="1" i="1" spc="600" dirty="0">
                <a:solidFill>
                  <a:schemeClr val="accent1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2. Select The Excel File Of Hotel Aggregation Dataset.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68BDDF-C579-A8C9-3F60-D20BBAEAD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823" y="1465005"/>
            <a:ext cx="10524393" cy="5086007"/>
          </a:xfrm>
        </p:spPr>
      </p:pic>
    </p:spTree>
    <p:extLst>
      <p:ext uri="{BB962C8B-B14F-4D97-AF65-F5344CB8AC3E}">
        <p14:creationId xmlns:p14="http://schemas.microsoft.com/office/powerpoint/2010/main" val="3742120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3D56-3EA0-8D40-AA0C-FA6FF1153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449" y="190498"/>
            <a:ext cx="9404723" cy="1137140"/>
          </a:xfrm>
        </p:spPr>
        <p:txBody>
          <a:bodyPr/>
          <a:lstStyle/>
          <a:p>
            <a:pPr algn="ctr"/>
            <a:r>
              <a:rPr lang="en-IN" sz="3600" b="1" i="1" spc="60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3. Transform And Load The Data….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C32698-AF8B-5B0D-6510-26F20BA0D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654" y="1406768"/>
            <a:ext cx="10040815" cy="5037993"/>
          </a:xfrm>
        </p:spPr>
      </p:pic>
    </p:spTree>
    <p:extLst>
      <p:ext uri="{BB962C8B-B14F-4D97-AF65-F5344CB8AC3E}">
        <p14:creationId xmlns:p14="http://schemas.microsoft.com/office/powerpoint/2010/main" val="2206439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47786-5744-80F8-2DD3-F0236245B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795" y="0"/>
            <a:ext cx="8317524" cy="1907458"/>
          </a:xfrm>
        </p:spPr>
        <p:txBody>
          <a:bodyPr/>
          <a:lstStyle/>
          <a:p>
            <a:pPr algn="ctr"/>
            <a:r>
              <a:rPr lang="en-US" sz="2800" b="1" i="1" spc="6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Interactive Power Bi Dashboards Illustrating Geographical Distribution, Pricing Trends And Host Characteristics…</a:t>
            </a:r>
            <a:br>
              <a:rPr lang="en-US" sz="2800" b="1" i="1" u="sng" spc="3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</a:br>
            <a:r>
              <a:rPr lang="en-US" sz="2800" b="1" i="1" u="sng" spc="300" dirty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….</a:t>
            </a:r>
            <a:endParaRPr lang="en-IN" sz="2800" b="1" i="1" u="sng" spc="300" dirty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C166C84-96A5-F69C-7773-1695D8263A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52" y="1907458"/>
            <a:ext cx="11684896" cy="4827639"/>
          </a:xfrm>
        </p:spPr>
      </p:pic>
    </p:spTree>
    <p:extLst>
      <p:ext uri="{BB962C8B-B14F-4D97-AF65-F5344CB8AC3E}">
        <p14:creationId xmlns:p14="http://schemas.microsoft.com/office/powerpoint/2010/main" val="1898779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4DEDC-145C-7F12-9AB5-EC1ABCA26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-68825"/>
            <a:ext cx="9404723" cy="1828800"/>
          </a:xfrm>
        </p:spPr>
        <p:txBody>
          <a:bodyPr/>
          <a:lstStyle/>
          <a:p>
            <a:pPr algn="ctr"/>
            <a:r>
              <a:rPr lang="en-US" sz="2400" b="1" i="1" spc="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Reports On Availability Patterns, Property And Room Preferences,Review Score , And Factors Influencing Guest…</a:t>
            </a:r>
            <a:br>
              <a:rPr lang="en-US" sz="2400" b="1" i="1" spc="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</a:br>
            <a:r>
              <a:rPr lang="en-US" sz="2400" b="1" i="1" spc="6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Satisfaction…</a:t>
            </a:r>
            <a:endParaRPr lang="en-IN" sz="2400" b="1" i="1" spc="6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799024-AF9B-D7DD-5237-8A3F9AC1F5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22" y="1858297"/>
            <a:ext cx="11779045" cy="4999703"/>
          </a:xfrm>
        </p:spPr>
      </p:pic>
    </p:spTree>
    <p:extLst>
      <p:ext uri="{BB962C8B-B14F-4D97-AF65-F5344CB8AC3E}">
        <p14:creationId xmlns:p14="http://schemas.microsoft.com/office/powerpoint/2010/main" val="77840518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115</TotalTime>
  <Words>487</Words>
  <Application>Microsoft Office PowerPoint</Application>
  <PresentationFormat>Widescreen</PresentationFormat>
  <Paragraphs>43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Algerian</vt:lpstr>
      <vt:lpstr>Arial</vt:lpstr>
      <vt:lpstr>Arial Black</vt:lpstr>
      <vt:lpstr>Arial Rounded MT Bold</vt:lpstr>
      <vt:lpstr>Bahnschrift Light SemiCondensed</vt:lpstr>
      <vt:lpstr>Berlin Sans FB Demi</vt:lpstr>
      <vt:lpstr>Calibri</vt:lpstr>
      <vt:lpstr>Century Gothic</vt:lpstr>
      <vt:lpstr>Sitka Subheading</vt:lpstr>
      <vt:lpstr>Wingdings 3</vt:lpstr>
      <vt:lpstr>Ion</vt:lpstr>
      <vt:lpstr>HOTEL AGGREGATION ANALYSIS WITH POWER BI.</vt:lpstr>
      <vt:lpstr>INTRODUCTION   </vt:lpstr>
      <vt:lpstr>Dataset Description:</vt:lpstr>
      <vt:lpstr>PROJECT OBJECTIVES:</vt:lpstr>
      <vt:lpstr>1. IMPORT DATA FROM EXCEl..</vt:lpstr>
      <vt:lpstr>2. Select The Excel File Of Hotel Aggregation Dataset.</vt:lpstr>
      <vt:lpstr>3. Transform And Load The Data….</vt:lpstr>
      <vt:lpstr>Interactive Power Bi Dashboards Illustrating Geographical Distribution, Pricing Trends And Host Characteristics… ….</vt:lpstr>
      <vt:lpstr>Reports On Availability Patterns, Property And Room Preferences,Review Score , And Factors Influencing Guest… Satisfaction…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AGGREGATION ANALYSIS WITH POWER BI.</dc:title>
  <dc:creator>prakhar mishra</dc:creator>
  <cp:lastModifiedBy>prakhar mishra</cp:lastModifiedBy>
  <cp:revision>1</cp:revision>
  <dcterms:created xsi:type="dcterms:W3CDTF">2024-05-14T06:57:50Z</dcterms:created>
  <dcterms:modified xsi:type="dcterms:W3CDTF">2024-05-15T07:26:26Z</dcterms:modified>
</cp:coreProperties>
</file>

<file path=docProps/thumbnail.jpeg>
</file>